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AFA00E91-BAE4-4286-A233-462E32815FB6}" v="9" dt="2018-06-27T12:56:30.652"/>
    <p1510:client id="{62E5051D-5155-47BD-AFB6-8A12433B36BE}" v="335" dt="2018-06-27T15:21:19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5:21:19.603" v="333" actId="20577"/>
      <pc:docMkLst>
        <pc:docMk/>
      </pc:docMkLst>
      <pc:sldChg chg="modSp">
        <pc:chgData name="Fabio Bonisoli" userId="7c8ac87c-949a-4ef9-8fec-5f73ee2e645d" providerId="ADAL" clId="{62E5051D-5155-47BD-AFB6-8A12433B36BE}" dt="2018-06-27T15:21:19.603" v="333" actId="20577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5:21:19.603" v="333" actId="20577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 modAnim">
        <pc:chgData name="Fabio Bonisoli" userId="7c8ac87c-949a-4ef9-8fec-5f73ee2e645d" providerId="ADAL" clId="{62E5051D-5155-47BD-AFB6-8A12433B36BE}" dt="2018-06-27T15:03:16.339" v="263" actId="1076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5:03:03.034" v="259" actId="107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del mod">
          <ac:chgData name="Fabio Bonisoli" userId="7c8ac87c-949a-4ef9-8fec-5f73ee2e645d" providerId="ADAL" clId="{62E5051D-5155-47BD-AFB6-8A12433B36BE}" dt="2018-06-27T14:55:44.327" v="230" actId="478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5:03:06.090" v="260" actId="1076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5:03:09.409" v="261" actId="1076"/>
          <ac:picMkLst>
            <pc:docMk/>
            <pc:sldMk cId="2754659458" sldId="258"/>
            <ac:picMk id="5" creationId="{EC0FEF24-4733-4FB5-AEA7-0A6275EC7069}"/>
          </ac:picMkLst>
        </pc:picChg>
        <pc:picChg chg="add mod">
          <ac:chgData name="Fabio Bonisoli" userId="7c8ac87c-949a-4ef9-8fec-5f73ee2e645d" providerId="ADAL" clId="{62E5051D-5155-47BD-AFB6-8A12433B36BE}" dt="2018-06-27T15:03:16.339" v="263" actId="1076"/>
          <ac:picMkLst>
            <pc:docMk/>
            <pc:sldMk cId="2754659458" sldId="258"/>
            <ac:picMk id="6" creationId="{22B2C69E-80CA-443A-9914-2F253D1FA5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donate </a:t>
            </a:r>
            <a:r>
              <a:rPr lang="en-GB"/>
              <a:t>a x% </a:t>
            </a:r>
            <a:r>
              <a:rPr lang="en-GB" dirty="0"/>
              <a:t>to get the saving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1"/>
            <a:r>
              <a:rPr lang="en-GB" dirty="0"/>
              <a:t>Social </a:t>
            </a:r>
          </a:p>
          <a:p>
            <a:pPr lvl="2"/>
            <a:r>
              <a:rPr lang="en-GB" dirty="0"/>
              <a:t>Add your friends and show your team savings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265198"/>
            <a:ext cx="10364451" cy="1596177"/>
          </a:xfrm>
        </p:spPr>
        <p:txBody>
          <a:bodyPr/>
          <a:lstStyle/>
          <a:p>
            <a:r>
              <a:rPr lang="en-GB" dirty="0"/>
              <a:t>What does it look like - now?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6" y="95676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31" y="931367"/>
            <a:ext cx="4344449" cy="263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2C69E-80CA-443A-9914-2F253D1F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906" y="3487717"/>
            <a:ext cx="5681801" cy="3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138</TotalTime>
  <Words>266</Words>
  <Application>Microsoft Office PowerPoint</Application>
  <PresentationFormat>Widescreen</PresentationFormat>
  <Paragraphs>32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2 many engineers</vt:lpstr>
      <vt:lpstr>What is it?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Fabio Bonisoli</cp:lastModifiedBy>
  <cp:revision>2</cp:revision>
  <dcterms:created xsi:type="dcterms:W3CDTF">2018-06-27T10:33:49Z</dcterms:created>
  <dcterms:modified xsi:type="dcterms:W3CDTF">2018-06-27T15:21:24Z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